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E77FB46-E8E1-4584-BC4B-25DAFC6299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Ash Inventory Project Update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David Showalter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Feb. 9, 2023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boots dirty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Soil pit testing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WDNR permit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Private landowner connections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 txBox="1"/>
          <p:nvPr/>
        </p:nvSpPr>
        <p:spPr>
          <a:xfrm>
            <a:off x="228600" y="-238320"/>
            <a:ext cx="411480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Stand Characterization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504000" y="1506600"/>
            <a:ext cx="4068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Stands need to be defined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Area with relatively homogeneous composition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Management unit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latin typeface="Arial"/>
              </a:rPr>
              <a:t>Hydrology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Datasheet created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4572000" y="507960"/>
            <a:ext cx="5477040" cy="4366440"/>
          </a:xfrm>
          <a:prstGeom prst="rect">
            <a:avLst/>
          </a:prstGeom>
          <a:ln w="0">
            <a:noFill/>
          </a:ln>
        </p:spPr>
      </p:pic>
      <p:sp>
        <p:nvSpPr>
          <p:cNvPr id="46" name=""/>
          <p:cNvSpPr txBox="1"/>
          <p:nvPr/>
        </p:nvSpPr>
        <p:spPr>
          <a:xfrm>
            <a:off x="5257800" y="5085360"/>
            <a:ext cx="411480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Conroy TCWSD Statement of Need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 txBox="1"/>
          <p:nvPr/>
        </p:nvSpPr>
        <p:spPr>
          <a:xfrm>
            <a:off x="324000" y="-238320"/>
            <a:ext cx="955440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Soil mottling as indicator for hydrology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504000" y="1326600"/>
            <a:ext cx="61254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~2ft pit should be sufficient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Would not expect Oregon oaks in areas where mottling &lt;4in (Prive)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Needs method refinement and pictoral guide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6629400" y="1326600"/>
            <a:ext cx="2919240" cy="38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 txBox="1"/>
          <p:nvPr/>
        </p:nvSpPr>
        <p:spPr>
          <a:xfrm>
            <a:off x="228600" y="469800"/>
            <a:ext cx="2514600" cy="1371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400" spc="-1" strike="noStrike">
                <a:latin typeface="Arial"/>
              </a:rPr>
              <a:t>Stand Characterization Datasheet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608200" y="83160"/>
            <a:ext cx="7039800" cy="543996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 txBox="1"/>
          <p:nvPr/>
        </p:nvSpPr>
        <p:spPr>
          <a:xfrm>
            <a:off x="228600" y="1841400"/>
            <a:ext cx="2743200" cy="27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Microsoft YaHei"/>
              </a:rPr>
              <a:t>Will need to provide instruction </a:t>
            </a:r>
            <a:r>
              <a:rPr b="0" lang="en-US" sz="3200" spc="-1" strike="noStrike">
                <a:latin typeface="Arial"/>
              </a:rPr>
              <a:t>for selecting sampling locations to define relevant hydrological boundaries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 txBox="1"/>
          <p:nvPr/>
        </p:nvSpPr>
        <p:spPr>
          <a:xfrm>
            <a:off x="504000" y="74160"/>
            <a:ext cx="40680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Inventory Plot Design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504000" y="1326600"/>
            <a:ext cx="3839400" cy="95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Recommending 3 plots per stand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91240" y="2514600"/>
            <a:ext cx="1766160" cy="22860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4800600" y="638640"/>
            <a:ext cx="5097600" cy="503136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 txBox="1"/>
          <p:nvPr/>
        </p:nvSpPr>
        <p:spPr>
          <a:xfrm>
            <a:off x="-23400" y="4858200"/>
            <a:ext cx="25146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Knight et al 2014 USFS </a:t>
            </a:r>
            <a:r>
              <a:rPr b="0" lang="en-US" sz="1800" spc="-1" strike="noStrike">
                <a:latin typeface="Arial"/>
              </a:rPr>
              <a:t>GTR-NRS 139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2214000" y="2743200"/>
            <a:ext cx="2286000" cy="182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Nested plots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Large trees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 Medium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 Seedlings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457200" y="425160"/>
            <a:ext cx="2743200" cy="414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400" spc="-1" strike="noStrike">
                <a:latin typeface="Arial"/>
              </a:rPr>
              <a:t>Tree inventory (large and </a:t>
            </a:r>
            <a:br/>
            <a:r>
              <a:rPr b="0" lang="en-US" sz="2400" spc="-1" strike="noStrike">
                <a:latin typeface="Arial"/>
              </a:rPr>
              <a:t>medium)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949840" y="31320"/>
            <a:ext cx="7108560" cy="549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rcRect l="0" t="5730" r="0" b="5952"/>
          <a:stretch/>
        </p:blipFill>
        <p:spPr>
          <a:xfrm>
            <a:off x="3657600" y="1371600"/>
            <a:ext cx="6029280" cy="4114440"/>
          </a:xfrm>
          <a:prstGeom prst="rect">
            <a:avLst/>
          </a:prstGeom>
          <a:ln w="0">
            <a:noFill/>
          </a:ln>
        </p:spPr>
      </p:pic>
      <p:sp>
        <p:nvSpPr>
          <p:cNvPr id="62" name=""/>
          <p:cNvSpPr txBox="1"/>
          <p:nvPr/>
        </p:nvSpPr>
        <p:spPr>
          <a:xfrm>
            <a:off x="457200" y="425520"/>
            <a:ext cx="2743200" cy="414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400" spc="-1" strike="noStrike">
                <a:latin typeface="Arial"/>
              </a:rPr>
              <a:t>Seedling/ sapling inventory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Datasheets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578240" y="360"/>
            <a:ext cx="733716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 txBox="1"/>
          <p:nvPr/>
        </p:nvSpPr>
        <p:spPr>
          <a:xfrm>
            <a:off x="504000" y="74160"/>
            <a:ext cx="3382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Canopy Rating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685800" y="165564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636200" y="165564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tretch/>
        </p:blipFill>
        <p:spPr>
          <a:xfrm>
            <a:off x="2571120" y="1655640"/>
            <a:ext cx="914400" cy="1280160"/>
          </a:xfrm>
          <a:prstGeom prst="rect">
            <a:avLst/>
          </a:prstGeom>
          <a:ln w="0">
            <a:noFill/>
          </a:ln>
        </p:spPr>
      </p:pic>
      <p:sp>
        <p:nvSpPr>
          <p:cNvPr id="69" name=""/>
          <p:cNvSpPr txBox="1"/>
          <p:nvPr/>
        </p:nvSpPr>
        <p:spPr>
          <a:xfrm>
            <a:off x="3657600" y="203112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685800" y="306324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1636200" y="306324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6"/>
          <a:stretch/>
        </p:blipFill>
        <p:spPr>
          <a:xfrm>
            <a:off x="2586600" y="3063240"/>
            <a:ext cx="914400" cy="128016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 txBox="1"/>
          <p:nvPr/>
        </p:nvSpPr>
        <p:spPr>
          <a:xfrm>
            <a:off x="3657600" y="352044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7"/>
          <a:stretch/>
        </p:blipFill>
        <p:spPr>
          <a:xfrm>
            <a:off x="4343400" y="77724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8"/>
          <a:stretch/>
        </p:blipFill>
        <p:spPr>
          <a:xfrm>
            <a:off x="5306400" y="77724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9"/>
          <a:stretch/>
        </p:blipFill>
        <p:spPr>
          <a:xfrm>
            <a:off x="6256800" y="777240"/>
            <a:ext cx="914400" cy="128016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 txBox="1"/>
          <p:nvPr/>
        </p:nvSpPr>
        <p:spPr>
          <a:xfrm>
            <a:off x="7315200" y="102528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0"/>
          <a:stretch/>
        </p:blipFill>
        <p:spPr>
          <a:xfrm>
            <a:off x="4343400" y="228600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11"/>
          <a:stretch/>
        </p:blipFill>
        <p:spPr>
          <a:xfrm>
            <a:off x="5306400" y="228600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12"/>
          <a:stretch/>
        </p:blipFill>
        <p:spPr>
          <a:xfrm>
            <a:off x="6256800" y="2286000"/>
            <a:ext cx="914400" cy="128016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13"/>
          <a:stretch/>
        </p:blipFill>
        <p:spPr>
          <a:xfrm>
            <a:off x="5257800" y="3657600"/>
            <a:ext cx="914400" cy="128016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 txBox="1"/>
          <p:nvPr/>
        </p:nvSpPr>
        <p:spPr>
          <a:xfrm>
            <a:off x="7315200" y="274320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6400800" y="411480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228960" y="4884120"/>
            <a:ext cx="25142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Knight et al 2014 USFS GTR-NRS 139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2023-02-09T13:32:20Z</dcterms:created>
  <dc:creator/>
  <dc:description/>
  <dc:language>en-US</dc:language>
  <cp:lastModifiedBy/>
  <dcterms:modified xsi:type="dcterms:W3CDTF">2023-02-09T15:46:15Z</dcterms:modified>
  <cp:revision>8</cp:revision>
  <dc:subject/>
  <dc:title/>
</cp:coreProperties>
</file>